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93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56" autoAdjust="0"/>
    <p:restoredTop sz="99679" autoAdjust="0"/>
  </p:normalViewPr>
  <p:slideViewPr>
    <p:cSldViewPr snapToGrid="0">
      <p:cViewPr varScale="1">
        <p:scale>
          <a:sx n="106" d="100"/>
          <a:sy n="106" d="100"/>
        </p:scale>
        <p:origin x="1296" y="10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Rq6p9s8NVg&amp;t=34s" TargetMode="External"/><Relationship Id="rId2" Type="http://schemas.openxmlformats.org/officeDocument/2006/relationships/hyperlink" Target="https://www.youtube.com/watch?v=zaBhtODEL0w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513054" y="2791023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759304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Graph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graph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each edge has an associated value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weight typically represents the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cost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moving between the two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instance, the weights on a graph of cities would be the distance between the cities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total distance between two cities is the sum of weights on the path between them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Weighted City Graph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3.3 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weighted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" name="Picture 2" descr="\\10.1.1.17\productions\ART\ART PROCESS\Dale_162989_PPT\Dale_161029_Table_JPEG Files\CH13\JPG\fg13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73" y="1405235"/>
            <a:ext cx="8159478" cy="503460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Transformers: AddVertex, AddEdge, and MakeEmpty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Observers: IsFull, IsEmpty, GetWeight, GetToVertices (returns a queue of adjacent vertices)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other graph operations are possible, but these ones are all we need for now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traversal is a commonly used operation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Like trees, there are multiple ways to do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Because traversing the graph is independent of the graph itself, the graph traversal methods are separate from the graph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Depth-First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Depth-first search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follows a path as far as possible before backtracking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useful in graphs for checking if a path exists between two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nodes</a:t>
            </a: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https://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www.youtube.com/watch?v=zaBhtODEL0w</a:t>
            </a:r>
            <a:endParaRPr lang="en-US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3"/>
              </a:rPr>
              <a:t>https://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hlinkClick r:id="rId3"/>
              </a:rPr>
              <a:t>www.youtube.com/watch?v=QRq6p9s8NVg&amp;t=34s</a:t>
            </a:r>
            <a:endParaRPr lang="en-US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10836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Algorithm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the nodes adjacent to the start node to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 node off the stack and examine 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all of the nodes adjacent to the popped node to the stack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Continue until the target node is found or the stack is empty (no more nodes to check)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504000" y="5934060"/>
            <a:ext cx="9071280" cy="43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We’ll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the airport map for an example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2" descr="\\10.1.1.17\productions\ART\ART PROCESS\Dale_162989_PPT\Dale_161029_Table_JPEG Files\CH13\JPG\fg13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420" y="1563120"/>
            <a:ext cx="6900440" cy="425774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Shape 2"/>
          <p:cNvSpPr txBox="1"/>
          <p:nvPr/>
        </p:nvSpPr>
        <p:spPr>
          <a:xfrm>
            <a:off x="-1" y="6485374"/>
            <a:ext cx="10080625" cy="3801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3.3 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weighted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Flying from Austin to Washington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Push Austin onto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Austin, push Dallas and Houston onto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Houston, push Atlanta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 Atlanta, push Washington and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Houston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75752"/>
            <a:ext cx="10080625" cy="3897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Using a stack to store the routes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\\10.1.1.17\productions\ART\ART PROCESS\Dale_162989_PPT\Dale_161029_Table_JPEG Files\CH13\JPG\fg13_00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46" y="4235117"/>
            <a:ext cx="9840930" cy="21149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Atlanta leads to both Houston and Washington, but we already visited Houston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marking nodes, DFS can avoid revisiting nodes, which would lead to cycles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Three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 operations: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MarkVertex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transformer,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IsMarked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observer,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ClearMarks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(clears marks from all nodes)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Marked nodes are not added to the stack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05732"/>
            <a:ext cx="10080625" cy="4197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3.5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depth-first search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8194" name="Picture 2" descr="\\10.1.1.17\productions\ART\ART PROCESS\Dale_162989_PPT\Dale_161029_Table_JPEG Files\CH13\JPG\fg13_005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19" y="1947915"/>
            <a:ext cx="9604384" cy="44061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set of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vertices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(nodes) and a set of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that relate the vertices to each other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Each vertex is a “thing” or data point, such as a person or a city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 are represented as pairs of vertices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 are somewhat similar to binary trees, but have no restrictions on the connections between nodes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Breadth-First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Breadth-first search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examines all possible paths of the same length before going further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DFS backtracks as little as possible, while BFS backtracks as far as possible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binary tree, BFS would explore all the nodes at a particular level before exploring any nodes on the next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uses a queue to keep track of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 Dallas and Houston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 Dallas, enqueue Chicago and Denver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 Houston, enqueue Atlanta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Continue until Washington is dequeued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explored all of the one-flight paths before checking the two-flight paths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20722"/>
            <a:ext cx="10080625" cy="3447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3.6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Using a queue to store the routes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9218" name="Picture 2" descr="\\10.1.1.17\productions\ART\ART PROCESS\Dale_162989_PPT\Dale_161029_Table_JPEG Files\CH13\JPG\fg13_00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96" y="1457317"/>
            <a:ext cx="5103230" cy="49549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BFS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00800"/>
            <a:ext cx="10080625" cy="3851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3.7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breadth-first search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42" name="Picture 2" descr="\\10.1.1.17\productions\ART\ART PROCESS\Dale_162989_PPT\Dale_161029_Table_JPEG Files\CH13\JPG\fg13_007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992" y="2070198"/>
            <a:ext cx="9700638" cy="420868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 and BFS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node adjacent to multiple nodes may be added to the queue twice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Denver is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enqueued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by Dallas and Chicago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nodes are marked when they’re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a node may be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multiple times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Marking a node when it is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enqueued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prevents multiple copies in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</a:t>
            </a: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http://www.geeksforgeeks.org/breadth-first-traversal-for-a-graph/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 Direction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540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Directed Graph: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Each edge is directed from one vertex to the other vertex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on a graph of cities, a directed edge from Houston to Austin could represent a flight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Undirected Graph: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Edges have no direction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on a graph of cities, an undirected edge from Houston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Austin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represent a road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Formal Definition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Graphs are based on the mathematical concept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graph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defined as </a:t>
            </a:r>
            <a:r>
              <a:rPr lang="en-US" sz="32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 = (V,E)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finite, nonempty set of vertices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set of edges (written as pairs of vertices)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Examples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3.1a 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\\10.1.1.17\productions\ART\ART PROCESS\Dale_162989_PPT\Dale_161029_Table_JPEG Files\CH13\JPG\fg13_00100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694" y="1430345"/>
            <a:ext cx="4789236" cy="487480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 descr="\\10.1.1.17\productions\ART\ART PROCESS\Dale_162989_PPT\Dale_161029_Table_JPEG Files\CH13\JPG\fg13_00100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872" y="1462734"/>
            <a:ext cx="5362881" cy="487215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3.1b 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504000" y="6004562"/>
            <a:ext cx="9071280" cy="2937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graph is a tree, which is a special case of a directed graph</a:t>
            </a:r>
          </a:p>
        </p:txBody>
      </p:sp>
      <p:pic>
        <p:nvPicPr>
          <p:cNvPr id="3075" name="Picture 3" descr="\\10.1.1.17\productions\ART\ART PROCESS\Dale_162989_PPT\Dale_161029_Table_JPEG Files\CH13\JPG\fg13_00100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421" y="1390384"/>
            <a:ext cx="6725783" cy="45800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Shape 2"/>
          <p:cNvSpPr txBox="1"/>
          <p:nvPr/>
        </p:nvSpPr>
        <p:spPr>
          <a:xfrm>
            <a:off x="-1" y="6416663"/>
            <a:ext cx="10080625" cy="58029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3.1c 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Some examples of graphs (a) Graph1 is an undirected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Graph2 is a directed graph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Graph3 is a directed 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Adjacency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vertices are said to be adjacent if they are connected by an edge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they’re connected by a directed edge: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first vertex is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adjacent to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second vertex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second vertex is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adjacent from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first vertex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path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a sequence of vertices that connects two vertices in the graph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Completeness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a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complete graph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every node is directly connected to every other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complete directed graph with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nodes has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-1) 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complete undirected graph with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nodes has 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-1)/2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69236"/>
            <a:ext cx="10080625" cy="5894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3.2 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Two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graphs (a) Complete directed graph (b)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undirected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graph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\\10.1.1.17\productions\ART\ART PROCESS\Dale_162989_PPT\Dale_161029_Table_JPEG Files\CH13\JPG\fg13_002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0665" y="4082557"/>
            <a:ext cx="5182667" cy="23325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</TotalTime>
  <Words>797</Words>
  <Application>Microsoft Office PowerPoint</Application>
  <PresentationFormat>Custom</PresentationFormat>
  <Paragraphs>102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DejaVu Sans</vt:lpstr>
      <vt:lpstr>Arial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Zhang, Ting</dc:creator>
  <dc:description/>
  <cp:lastModifiedBy>Zhang, Ting</cp:lastModifiedBy>
  <cp:revision>20</cp:revision>
  <dcterms:created xsi:type="dcterms:W3CDTF">2016-08-21T17:04:45Z</dcterms:created>
  <dcterms:modified xsi:type="dcterms:W3CDTF">2017-04-25T21:45:37Z</dcterms:modified>
  <dc:language>en-US</dc:language>
</cp:coreProperties>
</file>